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Default Extension="bin" ContentType="application/vnd.openxmlformats-officedocument.presentationml.printerSettings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napVertSplitter="1" horzBarState="maximized">
    <p:restoredLeft sz="15620"/>
    <p:restoredTop sz="94660"/>
  </p:normalViewPr>
  <p:slideViewPr>
    <p:cSldViewPr snapToGrid="0" snapToObjects="1">
      <p:cViewPr varScale="1">
        <p:scale>
          <a:sx n="165" d="100"/>
          <a:sy n="165" d="100"/>
        </p:scale>
        <p:origin x="-8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9" Type="http://schemas.openxmlformats.org/officeDocument/2006/relationships/tableStyles" Target="tableStyles.xml"/><Relationship Id="rId3" Type="http://schemas.openxmlformats.org/officeDocument/2006/relationships/slide" Target="slides/slide2.xml"/><Relationship Id="rId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1BBA9-A44F-AD43-A69C-3C36A15DCE97}" type="datetimeFigureOut">
              <a:rPr lang="en-US" smtClean="0"/>
              <a:pPr/>
              <a:t>5/28/10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s394581_nocond_labeled.png"/>
          <p:cNvPicPr>
            <a:picLocks noChangeAspect="1"/>
          </p:cNvPicPr>
          <p:nvPr/>
        </p:nvPicPr>
        <p:blipFill>
          <a:blip r:embed="rId2"/>
          <a:srcRect l="5217" t="6667" r="4665" b="24606"/>
          <a:stretch>
            <a:fillRect/>
          </a:stretch>
        </p:blipFill>
        <p:spPr>
          <a:xfrm>
            <a:off x="1485900" y="556410"/>
            <a:ext cx="6210300" cy="47132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33909" y="2796246"/>
            <a:ext cx="2528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Observed (-</a:t>
            </a:r>
            <a:r>
              <a:rPr lang="en-US" sz="2400" dirty="0" err="1" smtClean="0">
                <a:latin typeface="Arial"/>
                <a:cs typeface="Arial"/>
              </a:rPr>
              <a:t>log</a:t>
            </a:r>
            <a:r>
              <a:rPr lang="en-US" sz="2400" i="1" dirty="0" err="1" smtClean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)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072280" y="2857295"/>
            <a:ext cx="3593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Recombination rate (</a:t>
            </a:r>
            <a:r>
              <a:rPr lang="en-US" sz="2000" dirty="0" err="1" smtClean="0">
                <a:latin typeface="Arial"/>
                <a:cs typeface="Arial"/>
              </a:rPr>
              <a:t>cM</a:t>
            </a:r>
            <a:r>
              <a:rPr lang="en-US" sz="2000" dirty="0" smtClean="0">
                <a:latin typeface="Arial"/>
                <a:cs typeface="Arial"/>
              </a:rPr>
              <a:t>/Mb)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550986" y="1409216"/>
            <a:ext cx="162267" cy="162267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982595" y="762327"/>
            <a:ext cx="2082155" cy="646331"/>
            <a:chOff x="1982595" y="792090"/>
            <a:chExt cx="2082155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2216129" y="792090"/>
              <a:ext cx="184862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genotyped SNP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imputed SNP</a:t>
              </a:r>
            </a:p>
          </p:txBody>
        </p:sp>
        <p:sp>
          <p:nvSpPr>
            <p:cNvPr id="13" name="Rectangle 12"/>
            <p:cNvSpPr/>
            <p:nvPr/>
          </p:nvSpPr>
          <p:spPr>
            <a:xfrm rot="8166258">
              <a:off x="1987744" y="949047"/>
              <a:ext cx="151970" cy="1519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82595" y="1187841"/>
              <a:ext cx="162267" cy="1622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65077" y="1198603"/>
            <a:ext cx="13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rs212389</a:t>
            </a:r>
          </a:p>
          <a:p>
            <a:pPr algn="ctr"/>
            <a:r>
              <a:rPr lang="en-US" i="1" dirty="0" smtClean="0">
                <a:latin typeface="Arial"/>
                <a:cs typeface="Arial"/>
              </a:rPr>
              <a:t>P</a:t>
            </a:r>
            <a:r>
              <a:rPr lang="en-US" dirty="0" smtClean="0">
                <a:latin typeface="Arial"/>
                <a:cs typeface="Arial"/>
              </a:rPr>
              <a:t>=3.3x10</a:t>
            </a:r>
            <a:r>
              <a:rPr lang="en-US" baseline="30000" dirty="0" smtClean="0">
                <a:latin typeface="Arial"/>
                <a:cs typeface="Arial"/>
              </a:rPr>
              <a:t>-8</a:t>
            </a:r>
            <a:endParaRPr lang="en-US" baseline="30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77305" y="2690000"/>
            <a:ext cx="114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rs394581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038600" y="2994810"/>
            <a:ext cx="453200" cy="423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19275" y="5268114"/>
            <a:ext cx="5489575" cy="779064"/>
            <a:chOff x="1819275" y="5268114"/>
            <a:chExt cx="5489575" cy="779064"/>
          </a:xfrm>
        </p:grpSpPr>
        <p:sp>
          <p:nvSpPr>
            <p:cNvPr id="8" name="TextBox 7"/>
            <p:cNvSpPr txBox="1"/>
            <p:nvPr/>
          </p:nvSpPr>
          <p:spPr>
            <a:xfrm rot="10800000" flipV="1">
              <a:off x="3132794" y="5585513"/>
              <a:ext cx="2790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Arial"/>
                  <a:cs typeface="Arial"/>
                </a:rPr>
                <a:t>Chr</a:t>
              </a:r>
              <a:r>
                <a:rPr lang="en-US" sz="2400" dirty="0" smtClean="0">
                  <a:latin typeface="Arial"/>
                  <a:cs typeface="Arial"/>
                </a:rPr>
                <a:t> 6 position (Mb)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819275" y="5268114"/>
              <a:ext cx="548957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2588469" y="5269702"/>
              <a:ext cx="3925034" cy="128975"/>
              <a:chOff x="2577369" y="6171277"/>
              <a:chExt cx="3925034" cy="128975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H="1" flipV="1">
                <a:off x="2513675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H="1" flipV="1">
                <a:off x="4473006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 flipH="1" flipV="1">
                <a:off x="6437121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2172395" y="5372154"/>
              <a:ext cx="833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159,200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32776" y="5372154"/>
              <a:ext cx="855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075680" y="5372154"/>
              <a:ext cx="894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21729" y="2087318"/>
            <a:ext cx="12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rs1738074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906176" y="2392128"/>
            <a:ext cx="453200" cy="423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rs394581_cond_labeled.png"/>
          <p:cNvPicPr>
            <a:picLocks noChangeAspect="1"/>
          </p:cNvPicPr>
          <p:nvPr/>
        </p:nvPicPr>
        <p:blipFill>
          <a:blip r:embed="rId2"/>
          <a:srcRect l="5777" t="6667" r="4671" b="22975"/>
          <a:stretch>
            <a:fillRect/>
          </a:stretch>
        </p:blipFill>
        <p:spPr>
          <a:xfrm>
            <a:off x="1524000" y="467121"/>
            <a:ext cx="6172200" cy="4825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33909" y="2796246"/>
            <a:ext cx="2528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Observed (-</a:t>
            </a:r>
            <a:r>
              <a:rPr lang="en-US" sz="2400" dirty="0" err="1" smtClean="0">
                <a:latin typeface="Arial"/>
                <a:cs typeface="Arial"/>
              </a:rPr>
              <a:t>log</a:t>
            </a:r>
            <a:r>
              <a:rPr lang="en-US" sz="2400" i="1" dirty="0" err="1" smtClean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)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072280" y="2857295"/>
            <a:ext cx="3593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Recombination rate (</a:t>
            </a:r>
            <a:r>
              <a:rPr lang="en-US" sz="2000" dirty="0" err="1" smtClean="0">
                <a:latin typeface="Arial"/>
                <a:cs typeface="Arial"/>
              </a:rPr>
              <a:t>cM</a:t>
            </a:r>
            <a:r>
              <a:rPr lang="en-US" sz="2000" dirty="0" smtClean="0">
                <a:latin typeface="Arial"/>
                <a:cs typeface="Arial"/>
              </a:rPr>
              <a:t>/Mb)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550986" y="1875503"/>
            <a:ext cx="162267" cy="162267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819275" y="5278035"/>
            <a:ext cx="5489575" cy="779064"/>
            <a:chOff x="1819275" y="5268114"/>
            <a:chExt cx="5489575" cy="779064"/>
          </a:xfrm>
        </p:grpSpPr>
        <p:sp>
          <p:nvSpPr>
            <p:cNvPr id="23" name="TextBox 22"/>
            <p:cNvSpPr txBox="1"/>
            <p:nvPr/>
          </p:nvSpPr>
          <p:spPr>
            <a:xfrm rot="10800000" flipV="1">
              <a:off x="3132794" y="5585513"/>
              <a:ext cx="2790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Arial"/>
                  <a:cs typeface="Arial"/>
                </a:rPr>
                <a:t>Chr</a:t>
              </a:r>
              <a:r>
                <a:rPr lang="en-US" sz="2400" dirty="0" smtClean="0">
                  <a:latin typeface="Arial"/>
                  <a:cs typeface="Arial"/>
                </a:rPr>
                <a:t> 6 position (Mb)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819275" y="5268114"/>
              <a:ext cx="548957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42"/>
            <p:cNvGrpSpPr/>
            <p:nvPr/>
          </p:nvGrpSpPr>
          <p:grpSpPr>
            <a:xfrm>
              <a:off x="2588469" y="5269702"/>
              <a:ext cx="3925034" cy="128975"/>
              <a:chOff x="2577369" y="6171277"/>
              <a:chExt cx="3925034" cy="128975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rot="5400000" flipH="1" flipV="1">
                <a:off x="2513675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4473006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H="1" flipV="1">
                <a:off x="6437121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2172395" y="5372154"/>
              <a:ext cx="833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159,200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32776" y="5372154"/>
              <a:ext cx="855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5680" y="5372154"/>
              <a:ext cx="894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82595" y="712722"/>
            <a:ext cx="2082155" cy="646331"/>
            <a:chOff x="1982595" y="792090"/>
            <a:chExt cx="2082155" cy="646331"/>
          </a:xfrm>
        </p:grpSpPr>
        <p:sp>
          <p:nvSpPr>
            <p:cNvPr id="33" name="TextBox 32"/>
            <p:cNvSpPr txBox="1"/>
            <p:nvPr/>
          </p:nvSpPr>
          <p:spPr>
            <a:xfrm>
              <a:off x="2216129" y="792090"/>
              <a:ext cx="184862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genotyped SNP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imputed SNP</a:t>
              </a:r>
            </a:p>
          </p:txBody>
        </p:sp>
        <p:sp>
          <p:nvSpPr>
            <p:cNvPr id="34" name="Rectangle 33"/>
            <p:cNvSpPr/>
            <p:nvPr/>
          </p:nvSpPr>
          <p:spPr>
            <a:xfrm rot="8166258">
              <a:off x="1987744" y="949047"/>
              <a:ext cx="151970" cy="1519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982595" y="1187841"/>
              <a:ext cx="162267" cy="1622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665077" y="1258129"/>
            <a:ext cx="13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rs212389</a:t>
            </a:r>
          </a:p>
          <a:p>
            <a:pPr algn="ctr"/>
            <a:r>
              <a:rPr lang="en-US" i="1" dirty="0" smtClean="0">
                <a:latin typeface="Arial"/>
                <a:cs typeface="Arial"/>
              </a:rPr>
              <a:t>P</a:t>
            </a:r>
            <a:r>
              <a:rPr lang="en-US" dirty="0" smtClean="0">
                <a:latin typeface="Arial"/>
                <a:cs typeface="Arial"/>
              </a:rPr>
              <a:t>=2.7x10</a:t>
            </a:r>
            <a:r>
              <a:rPr lang="en-US" baseline="30000" dirty="0" smtClean="0">
                <a:latin typeface="Arial"/>
                <a:cs typeface="Arial"/>
              </a:rPr>
              <a:t>-6</a:t>
            </a:r>
            <a:endParaRPr lang="en-US" baseline="30000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21729" y="3080231"/>
            <a:ext cx="12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rs1738074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906176" y="3385038"/>
            <a:ext cx="453200" cy="423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s212389_cond_labeled.png"/>
          <p:cNvPicPr>
            <a:picLocks noChangeAspect="1"/>
          </p:cNvPicPr>
          <p:nvPr/>
        </p:nvPicPr>
        <p:blipFill>
          <a:blip r:embed="rId2"/>
          <a:srcRect l="5011" t="6667" r="4822" b="23021"/>
          <a:stretch>
            <a:fillRect/>
          </a:stretch>
        </p:blipFill>
        <p:spPr>
          <a:xfrm>
            <a:off x="1460927" y="457200"/>
            <a:ext cx="6235273" cy="4822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33909" y="2796246"/>
            <a:ext cx="2528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Observed (-</a:t>
            </a:r>
            <a:r>
              <a:rPr lang="en-US" sz="2400" dirty="0" err="1" smtClean="0">
                <a:latin typeface="Arial"/>
                <a:cs typeface="Arial"/>
              </a:rPr>
              <a:t>log</a:t>
            </a:r>
            <a:r>
              <a:rPr lang="en-US" sz="2400" i="1" dirty="0" err="1" smtClean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)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072280" y="2857295"/>
            <a:ext cx="3593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Recombination rate (</a:t>
            </a:r>
            <a:r>
              <a:rPr lang="en-US" sz="2000" dirty="0" err="1" smtClean="0">
                <a:latin typeface="Arial"/>
                <a:cs typeface="Arial"/>
              </a:rPr>
              <a:t>cM</a:t>
            </a:r>
            <a:r>
              <a:rPr lang="en-US" sz="2000" dirty="0" smtClean="0">
                <a:latin typeface="Arial"/>
                <a:cs typeface="Arial"/>
              </a:rPr>
              <a:t>/Mb)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538282" y="4580042"/>
            <a:ext cx="180116" cy="180116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37617" y="3374549"/>
            <a:ext cx="114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rs394581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98912" y="3679359"/>
            <a:ext cx="453200" cy="423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1819275" y="5268114"/>
            <a:ext cx="5489575" cy="779064"/>
            <a:chOff x="1819275" y="5268114"/>
            <a:chExt cx="5489575" cy="779064"/>
          </a:xfrm>
        </p:grpSpPr>
        <p:sp>
          <p:nvSpPr>
            <p:cNvPr id="23" name="TextBox 22"/>
            <p:cNvSpPr txBox="1"/>
            <p:nvPr/>
          </p:nvSpPr>
          <p:spPr>
            <a:xfrm rot="10800000" flipV="1">
              <a:off x="3132794" y="5585513"/>
              <a:ext cx="2790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Arial"/>
                  <a:cs typeface="Arial"/>
                </a:rPr>
                <a:t>Chr</a:t>
              </a:r>
              <a:r>
                <a:rPr lang="en-US" sz="2400" dirty="0" smtClean="0">
                  <a:latin typeface="Arial"/>
                  <a:cs typeface="Arial"/>
                </a:rPr>
                <a:t> 6 position (Mb)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819275" y="5268114"/>
              <a:ext cx="548957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42"/>
            <p:cNvGrpSpPr/>
            <p:nvPr/>
          </p:nvGrpSpPr>
          <p:grpSpPr>
            <a:xfrm>
              <a:off x="2588469" y="5269702"/>
              <a:ext cx="3925034" cy="128975"/>
              <a:chOff x="2577369" y="6171277"/>
              <a:chExt cx="3925034" cy="128975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rot="5400000" flipH="1" flipV="1">
                <a:off x="2513675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4473006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H="1" flipV="1">
                <a:off x="6437121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2172395" y="5372154"/>
              <a:ext cx="833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159,200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32776" y="5372154"/>
              <a:ext cx="855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5680" y="5372154"/>
              <a:ext cx="894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82595" y="643275"/>
            <a:ext cx="2082155" cy="646331"/>
            <a:chOff x="1982595" y="792090"/>
            <a:chExt cx="2082155" cy="646331"/>
          </a:xfrm>
        </p:grpSpPr>
        <p:sp>
          <p:nvSpPr>
            <p:cNvPr id="33" name="TextBox 32"/>
            <p:cNvSpPr txBox="1"/>
            <p:nvPr/>
          </p:nvSpPr>
          <p:spPr>
            <a:xfrm>
              <a:off x="2216129" y="792090"/>
              <a:ext cx="184862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genotyped SNP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imputed SNP</a:t>
              </a:r>
            </a:p>
          </p:txBody>
        </p:sp>
        <p:sp>
          <p:nvSpPr>
            <p:cNvPr id="34" name="Rectangle 33"/>
            <p:cNvSpPr/>
            <p:nvPr/>
          </p:nvSpPr>
          <p:spPr>
            <a:xfrm rot="8166258">
              <a:off x="1987744" y="949047"/>
              <a:ext cx="151970" cy="1519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982595" y="1187841"/>
              <a:ext cx="162267" cy="1622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98638" y="3926901"/>
            <a:ext cx="12755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rs1738074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906176" y="4102689"/>
            <a:ext cx="453200" cy="423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92</Words>
  <Application>Microsoft Macintosh PowerPoint</Application>
  <PresentationFormat>On-screen Show (4:3)</PresentationFormat>
  <Paragraphs>33</Paragraphs>
  <Slides>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Slide 1</vt:lpstr>
      <vt:lpstr>Slide 2</vt:lpstr>
      <vt:lpstr>Slide 3</vt:lpstr>
    </vt:vector>
  </TitlesOfParts>
  <Company>Broad Institute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Robert Plenge</dc:creator>
  <cp:lastModifiedBy>Robert Plenge</cp:lastModifiedBy>
  <cp:revision>12</cp:revision>
  <dcterms:created xsi:type="dcterms:W3CDTF">2010-05-28T17:27:03Z</dcterms:created>
  <dcterms:modified xsi:type="dcterms:W3CDTF">2010-05-28T17:32:37Z</dcterms:modified>
</cp:coreProperties>
</file>